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2" r:id="rId1"/>
  </p:sldMasterIdLst>
  <p:notesMasterIdLst>
    <p:notesMasterId r:id="rId10"/>
  </p:notesMasterIdLst>
  <p:handoutMasterIdLst>
    <p:handoutMasterId r:id="rId11"/>
  </p:handoutMasterIdLst>
  <p:sldIdLst>
    <p:sldId id="256" r:id="rId2"/>
    <p:sldId id="260" r:id="rId3"/>
    <p:sldId id="257" r:id="rId4"/>
    <p:sldId id="261" r:id="rId5"/>
    <p:sldId id="258" r:id="rId6"/>
    <p:sldId id="262" r:id="rId7"/>
    <p:sldId id="259" r:id="rId8"/>
    <p:sldId id="263" r:id="rId9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88" y="5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2E444588-696A-4B0F-8B06-383CB69D58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142402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AB9CB443-11A8-4F03-B4CB-5E98BCD58E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852271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414E836-1320-4DE4-BEC3-BA0D998B063C}" type="slidenum">
              <a:rPr lang="zh-TW" altLang="en-US" smtClean="0"/>
              <a:pPr>
                <a:defRPr/>
              </a:pPr>
              <a:t>1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729156-E1B1-4591-B184-33ABF139A9DF}" type="slidenum">
              <a:rPr lang="zh-TW" altLang="en-US" smtClean="0"/>
              <a:pPr>
                <a:defRPr/>
              </a:pPr>
              <a:t>2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402E0C8-94D5-402E-9D7A-2E4E590D4F06}" type="slidenum">
              <a:rPr lang="zh-TW" altLang="en-US" smtClean="0"/>
              <a:pPr>
                <a:defRPr/>
              </a:pPr>
              <a:t>3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0179058-2B89-43C8-B290-A768A03E0C07}" type="slidenum">
              <a:rPr lang="zh-TW" altLang="en-US" smtClean="0"/>
              <a:pPr>
                <a:defRPr/>
              </a:pPr>
              <a:t>4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52E6081-5AF4-46F7-8B78-CD101B0C72C9}" type="slidenum">
              <a:rPr lang="zh-TW" altLang="en-US" smtClean="0"/>
              <a:pPr>
                <a:defRPr/>
              </a:pPr>
              <a:t>5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1A5176F-70E6-499D-BC7A-EE519C2612E2}" type="slidenum">
              <a:rPr lang="zh-TW" altLang="en-US" smtClean="0"/>
              <a:pPr>
                <a:defRPr/>
              </a:pPr>
              <a:t>6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20580F1-6500-4ACA-ABAC-68C918E9F23C}" type="slidenum">
              <a:rPr lang="zh-TW" altLang="en-US" smtClean="0"/>
              <a:pPr>
                <a:defRPr/>
              </a:pPr>
              <a:t>7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530A7E8-9EBF-4090-A199-F4329360DC9D}" type="slidenum">
              <a:rPr lang="zh-TW" altLang="en-US" smtClean="0"/>
              <a:pPr>
                <a:defRPr/>
              </a:pPr>
              <a:t>8</a:t>
            </a:fld>
            <a:endParaRPr lang="en-US" altLang="zh-TW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2167800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4" y="4681538"/>
            <a:ext cx="32162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6" y="4650582"/>
            <a:ext cx="30384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853001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17" r:id="rId1"/>
    <p:sldLayoutId id="2147483718" r:id="rId2"/>
  </p:sldLayoutIdLst>
  <p:hf sldNum="0" hdr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870347"/>
            <a:ext cx="9144000" cy="33547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/>
            <a:r>
              <a:rPr lang="zh-TW" altLang="en-US" dirty="0"/>
              <a:t>救主耶穌由天而來，為要使我蒙祂慈愛，</a:t>
            </a:r>
          </a:p>
          <a:p>
            <a:pPr algn="ctr" eaLnBrk="1" hangingPunct="1"/>
            <a:r>
              <a:rPr lang="en-US" altLang="zh-TW" sz="2800" dirty="0"/>
              <a:t>In loving kindness Jesus came</a:t>
            </a:r>
            <a:r>
              <a:rPr lang="en-US" altLang="zh-TW" dirty="0"/>
              <a:t> </a:t>
            </a:r>
          </a:p>
          <a:p>
            <a:pPr algn="ctr" eaLnBrk="1" hangingPunct="1"/>
            <a:r>
              <a:rPr lang="en-US" altLang="zh-TW" sz="2800" dirty="0"/>
              <a:t>My soul in mercy to reclaim,</a:t>
            </a:r>
          </a:p>
          <a:p>
            <a:pPr algn="ctr" eaLnBrk="1" hangingPunct="1"/>
            <a:r>
              <a:rPr lang="zh-TW" altLang="en-US" dirty="0"/>
              <a:t>祂經羞辱罪惡壓害，伸張恩手救我。</a:t>
            </a:r>
          </a:p>
          <a:p>
            <a:pPr algn="ctr" eaLnBrk="1" hangingPunct="1"/>
            <a:r>
              <a:rPr lang="en-US" altLang="zh-TW" sz="2800" dirty="0"/>
              <a:t>And from the depths of sin and shame</a:t>
            </a:r>
            <a:r>
              <a:rPr lang="en-US" altLang="zh-TW" dirty="0"/>
              <a:t> </a:t>
            </a:r>
          </a:p>
          <a:p>
            <a:pPr algn="ctr" eaLnBrk="1" hangingPunct="1"/>
            <a:r>
              <a:rPr lang="en-US" altLang="zh-TW" sz="2800" dirty="0"/>
              <a:t>Thru grace He lifted me.</a:t>
            </a:r>
          </a:p>
          <a:p>
            <a:pPr eaLnBrk="1" hangingPunct="1"/>
            <a:endParaRPr lang="en-US" altLang="zh-TW" sz="2800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1470"/>
            <a:ext cx="9144000" cy="684076"/>
          </a:xfrm>
          <a:prstGeom prst="rect">
            <a:avLst/>
          </a:prstGeom>
        </p:spPr>
        <p:txBody>
          <a:bodyPr/>
          <a:lstStyle/>
          <a:p>
            <a:pPr indent="-381000">
              <a:lnSpc>
                <a:spcPct val="90000"/>
              </a:lnSpc>
              <a:spcBef>
                <a:spcPts val="0"/>
              </a:spcBef>
            </a:pPr>
            <a:r>
              <a:rPr lang="en-US" altLang="zh-TW" sz="2800" b="1" dirty="0">
                <a:latin typeface="Arial Narrow" panose="020B0606020202030204" pitchFamily="34" charset="0"/>
                <a:ea typeface="新細明體" pitchFamily="18" charset="-120"/>
                <a:cs typeface="Arial" panose="020B0604020202020204" pitchFamily="34" charset="0"/>
              </a:rPr>
              <a:t>H</a:t>
            </a:r>
            <a:r>
              <a:rPr lang="en-US" altLang="zh-CN" sz="2800" b="1" dirty="0">
                <a:latin typeface="Arial Narrow" panose="020B0606020202030204" pitchFamily="34" charset="0"/>
                <a:ea typeface="新細明體" pitchFamily="18" charset="-120"/>
                <a:cs typeface="Arial" panose="020B0604020202020204" pitchFamily="34" charset="0"/>
              </a:rPr>
              <a:t>103</a:t>
            </a:r>
            <a:r>
              <a:rPr lang="en-US" altLang="zh-TW" sz="2800" b="1" dirty="0">
                <a:latin typeface="Arial Narrow" pitchFamily="34" charset="0"/>
                <a:ea typeface="新細明體" pitchFamily="18" charset="-120"/>
              </a:rPr>
              <a:t> </a:t>
            </a:r>
            <a:r>
              <a:rPr lang="en-US" altLang="zh-CN" sz="2800" b="1" dirty="0">
                <a:latin typeface="Arial Narrow" pitchFamily="34" charset="0"/>
                <a:ea typeface="新細明體" pitchFamily="18" charset="-120"/>
              </a:rPr>
              <a:t> </a:t>
            </a:r>
            <a: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祂拯救我</a:t>
            </a:r>
            <a:r>
              <a:rPr lang="zh-TW" altLang="en-US" sz="2800" i="1" dirty="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rPr>
              <a:t> </a:t>
            </a:r>
            <a:br>
              <a:rPr lang="zh-TW" altLang="en-US" sz="2800" b="1" dirty="0">
                <a:latin typeface="Arial Narrow" pitchFamily="34" charset="0"/>
                <a:ea typeface="新細明體" pitchFamily="18" charset="-120"/>
              </a:rPr>
            </a:br>
            <a:r>
              <a:rPr lang="en-US" altLang="zh-CN" sz="2400" dirty="0">
                <a:latin typeface="Arial Narrow" pitchFamily="34" charset="0"/>
                <a:ea typeface="標楷體" pitchFamily="65" charset="-120"/>
              </a:rPr>
              <a:t>HE LIFTED ME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 (1/</a:t>
            </a:r>
            <a:r>
              <a:rPr lang="en-US" altLang="zh-CN" sz="2400" dirty="0">
                <a:latin typeface="Arial Narrow" pitchFamily="34" charset="0"/>
                <a:ea typeface="標楷體" pitchFamily="65" charset="-120"/>
              </a:rPr>
              <a:t>4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32316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H103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/>
            <a:r>
              <a:rPr lang="zh-TW" altLang="en-US" dirty="0"/>
              <a:t>從污泥中祂拯救我，用慈愛手祂拯救我，</a:t>
            </a:r>
          </a:p>
          <a:p>
            <a:pPr algn="ctr" eaLnBrk="1" hangingPunct="1"/>
            <a:r>
              <a:rPr lang="en-US" altLang="zh-TW" sz="2800" dirty="0"/>
              <a:t>From sinking sand He lifted me,</a:t>
            </a:r>
          </a:p>
          <a:p>
            <a:pPr algn="ctr" eaLnBrk="1" hangingPunct="1"/>
            <a:r>
              <a:rPr lang="en-US" altLang="zh-TW" sz="2800" dirty="0"/>
              <a:t>With tender hand He lifted me,</a:t>
            </a:r>
          </a:p>
          <a:p>
            <a:pPr algn="ctr" eaLnBrk="1" hangingPunct="1"/>
            <a:r>
              <a:rPr lang="zh-TW" altLang="en-US" dirty="0"/>
              <a:t>從黑暗中進入光明，讚美主名，祂拯救我。</a:t>
            </a:r>
          </a:p>
          <a:p>
            <a:pPr algn="ctr" eaLnBrk="1" hangingPunct="1"/>
            <a:r>
              <a:rPr lang="en-US" altLang="zh-TW" sz="2800" dirty="0"/>
              <a:t>From shades of night to plains of light,</a:t>
            </a:r>
          </a:p>
          <a:p>
            <a:pPr algn="ctr" eaLnBrk="1" hangingPunct="1"/>
            <a:r>
              <a:rPr lang="en-US" altLang="zh-TW" sz="2800" dirty="0"/>
              <a:t>O praise His name, He lifted me!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1549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H103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1/2)</a:t>
            </a:r>
          </a:p>
          <a:p>
            <a:pPr algn="ctr" eaLnBrk="1" hangingPunct="1"/>
            <a:r>
              <a:rPr lang="zh-TW" altLang="en-US" dirty="0"/>
              <a:t>恩主呼聲為時已久，惜我硬心不肯回頭，</a:t>
            </a:r>
          </a:p>
          <a:p>
            <a:pPr algn="ctr" eaLnBrk="1" hangingPunct="1"/>
            <a:r>
              <a:rPr lang="en-US" altLang="zh-TW" sz="2800" dirty="0"/>
              <a:t>He called me long before I heard,</a:t>
            </a:r>
          </a:p>
          <a:p>
            <a:pPr algn="ctr" eaLnBrk="1" hangingPunct="1"/>
            <a:r>
              <a:rPr lang="en-US" altLang="zh-TW" sz="2800" dirty="0"/>
              <a:t>Before my sinful heart was stirred,</a:t>
            </a:r>
          </a:p>
          <a:p>
            <a:pPr algn="ctr" eaLnBrk="1" hangingPunct="1"/>
            <a:r>
              <a:rPr lang="zh-TW" altLang="en-US" dirty="0"/>
              <a:t>我今醒悟痛悔前咎，蒙主赦免救我。</a:t>
            </a:r>
          </a:p>
          <a:p>
            <a:pPr algn="ctr" eaLnBrk="1" hangingPunct="1"/>
            <a:r>
              <a:rPr lang="en-US" altLang="zh-TW" sz="2800" dirty="0"/>
              <a:t>But when I took Him at His word,</a:t>
            </a:r>
          </a:p>
          <a:p>
            <a:pPr algn="ctr" eaLnBrk="1" hangingPunct="1"/>
            <a:r>
              <a:rPr lang="en-US" altLang="zh-TW" sz="2800" dirty="0" err="1"/>
              <a:t>Forgiv’n</a:t>
            </a:r>
            <a:r>
              <a:rPr lang="en-US" altLang="zh-TW" sz="2800" dirty="0"/>
              <a:t> He lifted me.</a:t>
            </a:r>
          </a:p>
          <a:p>
            <a:pPr eaLnBrk="1" hangingPunct="1"/>
            <a:endParaRPr lang="en-US" altLang="zh-TW" sz="2800" dirty="0"/>
          </a:p>
          <a:p>
            <a:pPr algn="ctr" eaLnBrk="1" hangingPunct="1"/>
            <a:endParaRPr lang="en-US" altLang="zh-TW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32316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H103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/>
            <a:r>
              <a:rPr lang="zh-TW" altLang="en-US" dirty="0"/>
              <a:t>從污泥中祂拯救我，用慈愛手祂拯救我，</a:t>
            </a:r>
          </a:p>
          <a:p>
            <a:pPr algn="ctr" eaLnBrk="1" hangingPunct="1"/>
            <a:r>
              <a:rPr lang="en-US" altLang="zh-TW" sz="2800" dirty="0"/>
              <a:t>From sinking sand He lifted me,</a:t>
            </a:r>
          </a:p>
          <a:p>
            <a:pPr algn="ctr" eaLnBrk="1" hangingPunct="1"/>
            <a:r>
              <a:rPr lang="en-US" altLang="zh-TW" sz="2800" dirty="0"/>
              <a:t>With tender hand He lifted me,</a:t>
            </a:r>
          </a:p>
          <a:p>
            <a:pPr algn="ctr" eaLnBrk="1" hangingPunct="1"/>
            <a:r>
              <a:rPr lang="zh-TW" altLang="en-US" dirty="0"/>
              <a:t>從黑暗中進入光明，讚美主名，祂拯救我。</a:t>
            </a:r>
          </a:p>
          <a:p>
            <a:pPr algn="ctr" eaLnBrk="1" hangingPunct="1"/>
            <a:r>
              <a:rPr lang="en-US" altLang="zh-TW" sz="2800" dirty="0"/>
              <a:t>From shades of night to plains of light,</a:t>
            </a:r>
          </a:p>
          <a:p>
            <a:pPr algn="ctr" eaLnBrk="1" hangingPunct="1"/>
            <a:r>
              <a:rPr lang="en-US" altLang="zh-TW" sz="2800" dirty="0"/>
              <a:t>O praise His name, He lifted me!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26219"/>
            <a:ext cx="9144000" cy="32316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H103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1/2)</a:t>
            </a:r>
            <a:endParaRPr lang="zh-TW" altLang="en-US" sz="2400" dirty="0">
              <a:latin typeface="Arial" charset="0"/>
              <a:ea typeface="新細明體" pitchFamily="18" charset="-120"/>
            </a:endParaRPr>
          </a:p>
          <a:p>
            <a:pPr algn="ctr" eaLnBrk="1" hangingPunct="1"/>
            <a:r>
              <a:rPr lang="zh-TW" altLang="en-US" dirty="0"/>
              <a:t>主為我戴荊棘冠冕，兩手被釘滴下血點，</a:t>
            </a:r>
          </a:p>
          <a:p>
            <a:pPr algn="ctr" eaLnBrk="1" hangingPunct="1"/>
            <a:r>
              <a:rPr lang="en-US" altLang="zh-TW" sz="2800" dirty="0"/>
              <a:t>His brow was pierced with many a thorn,</a:t>
            </a:r>
          </a:p>
          <a:p>
            <a:pPr algn="ctr" eaLnBrk="1" hangingPunct="1"/>
            <a:r>
              <a:rPr lang="en-US" altLang="zh-TW" sz="2800" dirty="0"/>
              <a:t>His hands by cruel nails were torn,</a:t>
            </a:r>
          </a:p>
          <a:p>
            <a:pPr algn="ctr" eaLnBrk="1" hangingPunct="1"/>
            <a:r>
              <a:rPr lang="zh-TW" altLang="en-US" dirty="0"/>
              <a:t>因我陷在罪中可憐，主伸愛手救我。</a:t>
            </a:r>
          </a:p>
          <a:p>
            <a:pPr algn="ctr" eaLnBrk="1" hangingPunct="1"/>
            <a:r>
              <a:rPr lang="en-US" altLang="zh-TW" sz="2800" dirty="0"/>
              <a:t>When from my guilt and grief, forlorn,</a:t>
            </a:r>
          </a:p>
          <a:p>
            <a:pPr algn="ctr" eaLnBrk="1" hangingPunct="1"/>
            <a:r>
              <a:rPr lang="en-US" altLang="zh-TW" sz="2800" dirty="0"/>
              <a:t>In love He lifted me.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32316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H103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/>
            <a:r>
              <a:rPr lang="zh-TW" altLang="en-US" dirty="0"/>
              <a:t>從污泥中祂拯救我，用慈愛手祂拯救我，</a:t>
            </a:r>
          </a:p>
          <a:p>
            <a:pPr algn="ctr" eaLnBrk="1" hangingPunct="1"/>
            <a:r>
              <a:rPr lang="en-US" altLang="zh-TW" sz="2800" dirty="0"/>
              <a:t>From sinking sand He lifted me,</a:t>
            </a:r>
          </a:p>
          <a:p>
            <a:pPr algn="ctr" eaLnBrk="1" hangingPunct="1"/>
            <a:r>
              <a:rPr lang="en-US" altLang="zh-TW" sz="2800" dirty="0"/>
              <a:t>With tender hand He lifted me,</a:t>
            </a:r>
          </a:p>
          <a:p>
            <a:pPr algn="ctr" eaLnBrk="1" hangingPunct="1"/>
            <a:r>
              <a:rPr lang="zh-TW" altLang="en-US" dirty="0"/>
              <a:t>從黑暗中進入光明，讚美主名，祂拯救我。</a:t>
            </a:r>
          </a:p>
          <a:p>
            <a:pPr algn="ctr" eaLnBrk="1" hangingPunct="1"/>
            <a:r>
              <a:rPr lang="en-US" altLang="zh-TW" sz="2800" dirty="0"/>
              <a:t>From shades of night to plains of light,</a:t>
            </a:r>
          </a:p>
          <a:p>
            <a:pPr algn="ctr" eaLnBrk="1" hangingPunct="1"/>
            <a:r>
              <a:rPr lang="en-US" altLang="zh-TW" sz="2800" dirty="0"/>
              <a:t>O praise His name, He lifted me!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0" y="226219"/>
            <a:ext cx="9144000" cy="36625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H103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4/4,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1/2)</a:t>
            </a:r>
            <a:endParaRPr lang="zh-TW" altLang="en-US" sz="2400" dirty="0"/>
          </a:p>
          <a:p>
            <a:pPr algn="ctr" eaLnBrk="1" hangingPunct="1"/>
            <a:r>
              <a:rPr lang="zh-TW" altLang="en-US" dirty="0"/>
              <a:t>現在我靈快樂平安，因我居處安全無險，</a:t>
            </a:r>
          </a:p>
          <a:p>
            <a:pPr algn="ctr" eaLnBrk="1" hangingPunct="1"/>
            <a:r>
              <a:rPr lang="en-US" altLang="zh-TW" sz="2800" dirty="0"/>
              <a:t>Now on a higher plane I dwell,</a:t>
            </a:r>
          </a:p>
          <a:p>
            <a:pPr algn="ctr" eaLnBrk="1" hangingPunct="1"/>
            <a:r>
              <a:rPr lang="en-US" altLang="zh-TW" sz="2800" dirty="0"/>
              <a:t>And with my soul I know ’tis well;</a:t>
            </a:r>
          </a:p>
          <a:p>
            <a:pPr algn="ctr" eaLnBrk="1" hangingPunct="1"/>
            <a:r>
              <a:rPr lang="zh-TW" altLang="en-US" dirty="0"/>
              <a:t>我真難用口舌述傳，耶穌如何救我。</a:t>
            </a:r>
          </a:p>
          <a:p>
            <a:pPr algn="ctr" eaLnBrk="1" hangingPunct="1"/>
            <a:r>
              <a:rPr lang="en-US" altLang="zh-TW" sz="2800" dirty="0"/>
              <a:t>Yet how or why, I cannot tell,</a:t>
            </a:r>
          </a:p>
          <a:p>
            <a:pPr algn="ctr" eaLnBrk="1" hangingPunct="1"/>
            <a:r>
              <a:rPr lang="en-US" altLang="zh-TW" sz="2800" dirty="0"/>
              <a:t>He should have lifted me.</a:t>
            </a:r>
          </a:p>
          <a:p>
            <a:pPr eaLnBrk="1" hangingPunct="1"/>
            <a:endParaRPr lang="en-US" altLang="zh-TW" sz="2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32316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H103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4/4,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/>
            <a:r>
              <a:rPr lang="zh-TW" altLang="en-US" dirty="0"/>
              <a:t>從污泥中祂拯救我，用慈愛手祂拯救我，</a:t>
            </a:r>
          </a:p>
          <a:p>
            <a:pPr algn="ctr" eaLnBrk="1" hangingPunct="1"/>
            <a:r>
              <a:rPr lang="en-US" altLang="zh-TW" sz="2800" dirty="0"/>
              <a:t>From sinking sand He lifted me,</a:t>
            </a:r>
          </a:p>
          <a:p>
            <a:pPr algn="ctr" eaLnBrk="1" hangingPunct="1"/>
            <a:r>
              <a:rPr lang="en-US" altLang="zh-TW" sz="2800" dirty="0"/>
              <a:t>With tender hand He lifted me,</a:t>
            </a:r>
          </a:p>
          <a:p>
            <a:pPr algn="ctr" eaLnBrk="1" hangingPunct="1"/>
            <a:r>
              <a:rPr lang="zh-TW" altLang="en-US" dirty="0"/>
              <a:t>從黑暗中進入光明，讚美主名，祂拯救我。</a:t>
            </a:r>
          </a:p>
          <a:p>
            <a:pPr algn="ctr" eaLnBrk="1" hangingPunct="1"/>
            <a:r>
              <a:rPr lang="en-US" altLang="zh-TW" sz="2800" dirty="0"/>
              <a:t>From shades of night to plains of light,</a:t>
            </a:r>
          </a:p>
          <a:p>
            <a:pPr algn="ctr" eaLnBrk="1" hangingPunct="1"/>
            <a:r>
              <a:rPr lang="en-US" altLang="zh-TW" sz="2800" dirty="0"/>
              <a:t>O praise His name, He lifted me!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460</TotalTime>
  <Words>543</Words>
  <Application>Microsoft Office PowerPoint</Application>
  <PresentationFormat>On-screen Show (16:9)</PresentationFormat>
  <Paragraphs>64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7" baseType="lpstr"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H103  祂拯救我  HE LIFTED ME (1/4)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H000</dc:title>
  <dc:subject>Hymnary 聖徒詩歌</dc:subject>
  <dc:creator>LIU</dc:creator>
  <cp:lastModifiedBy>Timothy Liang</cp:lastModifiedBy>
  <cp:revision>54</cp:revision>
  <dcterms:created xsi:type="dcterms:W3CDTF">2001-04-19T19:07:54Z</dcterms:created>
  <dcterms:modified xsi:type="dcterms:W3CDTF">2017-08-01T22:19:21Z</dcterms:modified>
</cp:coreProperties>
</file>